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8" r:id="rId25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4" Type="http://schemas.openxmlformats.org/officeDocument/2006/relationships/slide" Target="slides/slide18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0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g33c5e4031bd_0_1174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2" name="Google Shape;5402;g33c5e4031bd_0_1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40.png"/><Relationship Id="rId4" Type="http://schemas.openxmlformats.org/officeDocument/2006/relationships/image" Target="../media/image237.png"/><Relationship Id="rId5" Type="http://schemas.openxmlformats.org/officeDocument/2006/relationships/image" Target="../media/image243.png"/></Relationships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3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Google Shape;5404;p751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</a:t>
            </a:r>
            <a:endParaRPr b="1"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5" name="Google Shape;5405;p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71544"/>
            <a:ext cx="1943089" cy="18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6" name="Google Shape;5406;p751"/>
          <p:cNvSpPr txBox="1"/>
          <p:nvPr>
            <p:ph idx="1" type="body"/>
          </p:nvPr>
        </p:nvSpPr>
        <p:spPr>
          <a:xfrm>
            <a:off x="549270" y="2988461"/>
            <a:ext cx="81141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muscles are involuntary muscles found only in the heart. Cardiac muscles do not get tired. </a:t>
            </a:r>
            <a:endParaRPr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7" name="Google Shape;5407;p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193" y="1028700"/>
            <a:ext cx="1828794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8" name="Google Shape;5408;p7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793" y="4000489"/>
            <a:ext cx="10287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9" name="Google Shape;5409;p751"/>
          <p:cNvSpPr txBox="1"/>
          <p:nvPr/>
        </p:nvSpPr>
        <p:spPr>
          <a:xfrm>
            <a:off x="5045063" y="4206465"/>
            <a:ext cx="3694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Cardiac Muscle Cell</a:t>
            </a:r>
            <a:endParaRPr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